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70" r:id="rId2"/>
    <p:sldId id="261" r:id="rId3"/>
    <p:sldId id="262" r:id="rId4"/>
    <p:sldId id="263" r:id="rId5"/>
    <p:sldId id="264" r:id="rId6"/>
    <p:sldId id="265" r:id="rId7"/>
    <p:sldId id="266" r:id="rId8"/>
    <p:sldId id="271" r:id="rId9"/>
    <p:sldId id="272" r:id="rId10"/>
    <p:sldId id="273" r:id="rId11"/>
    <p:sldId id="269" r:id="rId12"/>
    <p:sldId id="258" r:id="rId13"/>
    <p:sldId id="25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90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11/17/2014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p14="http://schemas.microsoft.com/office/powerpoint/2010/main" xmlns=""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a:t>
            </a:r>
            <a:endParaRPr lang="en-US" dirty="0"/>
          </a:p>
        </p:txBody>
      </p:sp>
    </p:spTree>
    <p:extLst>
      <p:ext uri="{BB962C8B-B14F-4D97-AF65-F5344CB8AC3E}">
        <p14:creationId xmlns:p14="http://schemas.microsoft.com/office/powerpoint/2010/main" xmlns=""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a:t>
            </a:r>
            <a:endParaRPr lang="en-US" dirty="0"/>
          </a:p>
        </p:txBody>
      </p:sp>
    </p:spTree>
    <p:extLst>
      <p:ext uri="{BB962C8B-B14F-4D97-AF65-F5344CB8AC3E}">
        <p14:creationId xmlns:p14="http://schemas.microsoft.com/office/powerpoint/2010/main" xmlns=""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xmlns=""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English II</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xmlns=""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Writing / Writing Process. Students use elements of the writing process (planning, drafting, revising, editing, and publishing) to compose text.[E1.13]</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620726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the effectiveness of a speaker's main and supporting ideas.[E1.24C]</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113204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Reading / Comprehension Skills. Students use a flexible range of metacognitive reading skills in both assigned and independent reading to understand an author's message. Students will continue to apply earlier standards with greater depth in increasingly more complex texts as they become self-directed, </a:t>
            </a:r>
            <a:r>
              <a:rPr lang="en-US" dirty="0" smtClean="0"/>
              <a:t>critical </a:t>
            </a:r>
            <a:r>
              <a:rPr lang="en-US" dirty="0"/>
              <a:t>readers.[RC]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1363736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reflect on understanding to monitor comprehension (e. g., asking questions, summarizing and synthesizing, making connections, creating sensory images).[E1.RCA]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1771853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make complex inferences about text and use textual evidence to support understanding.[E1.RCB]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137833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plan a first draft by selecting the correct genre for conveying the intended meaning to multiple audiences, determining appropriate topics through a range of strategies (e.g., discussion, background reading, personal interests, interviews), and developing a thesis or controlling idea.[E1.13A]</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554722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structure ideas in a sustained and persuasive way (e.g., using outlines, note taking, graphic organizers, lists) and develop drafts in timed and open-ended situations that include transitions and the rhetorical devices used to convey meaning.[E1.13B]</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65311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revise drafts to improve style, word choice, figurative language, sentence variety, and subtlety of meaning after rethinking how well questions of purpose, audience, and genre have been addressed.[E1.13C]</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53074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edit drafts for grammar, mechanics, and spelling.[E1.13D]</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90556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revise final draft in response to feedback from peers and teacher and publish written work for appropriate audiences.[E1.13E]</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423994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Listening and Speaking / Listening. Students will use comprehension skills to listen attentively to others in formal and informal settings. Students will continue to apply earlier standards with greater complexity.[E1.24]</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386731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listen responsively to a speaker by taking notes that summarize, synthesize, or highlight the speaker's ideas for critical reflection and by asking questions related to the content for clarification and elaboration.[E1.24A]</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981827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follow and give complex oral instructions to perform specific tasks, answer questions, solve problems, and complete processes.[E1.24B]</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0046304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TotalTime>
  <Words>445</Words>
  <Application>Microsoft Office PowerPoint</Application>
  <PresentationFormat>On-screen Show (4:3)</PresentationFormat>
  <Paragraphs>39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17</cp:revision>
  <dcterms:created xsi:type="dcterms:W3CDTF">2014-10-20T16:17:28Z</dcterms:created>
  <dcterms:modified xsi:type="dcterms:W3CDTF">2014-11-17T17:55:08Z</dcterms:modified>
</cp:coreProperties>
</file>