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70" r:id="rId2"/>
    <p:sldId id="261" r:id="rId3"/>
    <p:sldId id="262" r:id="rId4"/>
    <p:sldId id="263" r:id="rId5"/>
    <p:sldId id="264" r:id="rId6"/>
    <p:sldId id="265" r:id="rId7"/>
    <p:sldId id="266" r:id="rId8"/>
    <p:sldId id="271" r:id="rId9"/>
    <p:sldId id="272" r:id="rId10"/>
    <p:sldId id="273" r:id="rId11"/>
    <p:sldId id="269" r:id="rId12"/>
    <p:sldId id="258" r:id="rId13"/>
    <p:sldId id="25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900"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ABC6A5-B651-4405-BBD4-29BC2A35FC8E}" type="datetimeFigureOut">
              <a:rPr lang="en-US" smtClean="0"/>
              <a:pPr/>
              <a:t>11/17/2014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2A6C89-5AF6-45CF-9DC5-8C0BFAF89F6B}" type="slidenum">
              <a:rPr lang="en-US" smtClean="0"/>
              <a:pPr/>
              <a:t>‹#›</a:t>
            </a:fld>
            <a:endParaRPr lang="en-US"/>
          </a:p>
        </p:txBody>
      </p:sp>
    </p:spTree>
    <p:extLst>
      <p:ext uri="{BB962C8B-B14F-4D97-AF65-F5344CB8AC3E}">
        <p14:creationId xmlns:p14="http://schemas.microsoft.com/office/powerpoint/2010/main" xmlns="" val="226938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English II</a:t>
            </a:r>
            <a:endParaRPr lang="en-US" dirty="0"/>
          </a:p>
        </p:txBody>
      </p:sp>
    </p:spTree>
    <p:extLst>
      <p:ext uri="{BB962C8B-B14F-4D97-AF65-F5344CB8AC3E}">
        <p14:creationId xmlns:p14="http://schemas.microsoft.com/office/powerpoint/2010/main" xmlns="" val="397177725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tandar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English II</a:t>
            </a:r>
            <a:endParaRPr lang="en-US" dirty="0"/>
          </a:p>
        </p:txBody>
      </p:sp>
    </p:spTree>
    <p:extLst>
      <p:ext uri="{BB962C8B-B14F-4D97-AF65-F5344CB8AC3E}">
        <p14:creationId xmlns:p14="http://schemas.microsoft.com/office/powerpoint/2010/main" xmlns="" val="1629883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ocess Skill">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English II</a:t>
            </a:r>
            <a:endParaRPr lang="en-US" dirty="0"/>
          </a:p>
        </p:txBody>
      </p:sp>
      <p:sp>
        <p:nvSpPr>
          <p:cNvPr id="6" name="Date Placeholder 3"/>
          <p:cNvSpPr txBox="1">
            <a:spLocks/>
          </p:cNvSpPr>
          <p:nvPr userDrawn="1"/>
        </p:nvSpPr>
        <p:spPr>
          <a:xfrm>
            <a:off x="6648855" y="6356351"/>
            <a:ext cx="20574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smtClean="0"/>
              <a:t>Process Skill</a:t>
            </a:r>
            <a:endParaRPr lang="en-US" dirty="0"/>
          </a:p>
        </p:txBody>
      </p:sp>
    </p:spTree>
    <p:extLst>
      <p:ext uri="{BB962C8B-B14F-4D97-AF65-F5344CB8AC3E}">
        <p14:creationId xmlns:p14="http://schemas.microsoft.com/office/powerpoint/2010/main" xmlns="" val="145905481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October 2014</a:t>
            </a:r>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English II</a:t>
            </a:r>
            <a:endParaRPr lang="en-US" dirty="0"/>
          </a:p>
        </p:txBody>
      </p:sp>
      <p:sp>
        <p:nvSpPr>
          <p:cNvPr id="7" name="Subtitle 2"/>
          <p:cNvSpPr txBox="1">
            <a:spLocks/>
          </p:cNvSpPr>
          <p:nvPr userDrawn="1"/>
        </p:nvSpPr>
        <p:spPr>
          <a:xfrm>
            <a:off x="476655" y="428017"/>
            <a:ext cx="8229600" cy="5749047"/>
          </a:xfrm>
          <a:prstGeom prst="rect">
            <a:avLst/>
          </a:prstGeo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chemeClr val="tx1"/>
                </a:solidFill>
                <a:latin typeface="Comic Sans MS" panose="030F0702030302020204" pitchFamily="66"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xmlns="" val="14805318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iming>
    <p:tnLst>
      <p:par>
        <p:cTn id="1" dur="indefinite" restart="never" nodeType="tmRoot"/>
      </p:par>
    </p:tnLst>
  </p:timing>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Writing / Writing Process. Students use elements of the writing process (planning, drafting, revising, editing, and publishing) to compose text.[E1.13]</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6207263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evaluate the effectiveness of a speaker's main and supporting ideas.[E1.24C]</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31132045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0000" lnSpcReduction="20000"/>
          </a:bodyPr>
          <a:lstStyle/>
          <a:p>
            <a:r>
              <a:rPr lang="en-US" dirty="0"/>
              <a:t>Reading / Comprehension Skills. Students use a flexible range of metacognitive reading skills in both assigned and independent reading to understand an author's message. Students will continue to apply earlier standards with greater depth in increasingly more complex texts as they become self-directed, </a:t>
            </a:r>
            <a:r>
              <a:rPr lang="en-US" dirty="0" smtClean="0"/>
              <a:t>critical </a:t>
            </a:r>
            <a:r>
              <a:rPr lang="en-US" dirty="0"/>
              <a:t>readers.[RC] </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a:t>
            </a:r>
            <a:endParaRPr lang="en-US" dirty="0"/>
          </a:p>
        </p:txBody>
      </p:sp>
    </p:spTree>
    <p:extLst>
      <p:ext uri="{BB962C8B-B14F-4D97-AF65-F5344CB8AC3E}">
        <p14:creationId xmlns:p14="http://schemas.microsoft.com/office/powerpoint/2010/main" xmlns="" val="13637361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reflect on understanding to monitor comprehension (e. g., asking questions, summarizing and synthesizing, making connections, creating sensory images).[E1.RCA]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a:t>
            </a:r>
            <a:endParaRPr lang="en-US" dirty="0"/>
          </a:p>
        </p:txBody>
      </p:sp>
    </p:spTree>
    <p:extLst>
      <p:ext uri="{BB962C8B-B14F-4D97-AF65-F5344CB8AC3E}">
        <p14:creationId xmlns:p14="http://schemas.microsoft.com/office/powerpoint/2010/main" xmlns="" val="17718538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make complex inferences about text and use textual evidence to support understanding.[E1.RCB]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a:t>
            </a:r>
            <a:endParaRPr lang="en-US" dirty="0"/>
          </a:p>
        </p:txBody>
      </p:sp>
    </p:spTree>
    <p:extLst>
      <p:ext uri="{BB962C8B-B14F-4D97-AF65-F5344CB8AC3E}">
        <p14:creationId xmlns:p14="http://schemas.microsoft.com/office/powerpoint/2010/main" xmlns="" val="2137833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a:t>plan a first draft by selecting the correct genre for conveying the intended meaning to multiple audiences, determining appropriate topics through a range of strategies (e.g., discussion, background reading, personal interests, interviews), and developing a thesis or controlling idea.[E1.13A]</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5547221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a:t>structure ideas in a sustained and persuasive way (e.g., using outlines, note taking, graphic organizers, lists) and develop drafts in timed and open-ended situations that include transitions and the rhetorical devices used to convey meaning.[E1.13B]</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1653112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revise drafts to improve style, word choice, figurative language, sentence variety, and subtlety of meaning after rethinking how well questions of purpose, audience, and genre have been addressed.[E1.13C]</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530743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edit drafts for grammar, mechanics, and spelling.[E1.13D]</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2905568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revise final draft in response to feedback from peers and teacher and publish written work for appropriate audiences.[E1.13E]</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1423994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Listening and Speaking / Listening. Students will use comprehension skills to listen attentively to others in formal and informal settings. Students will continue to apply earlier standards with greater complexity.[E1.24]</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13867317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a:t>listen responsively to a speaker by taking notes that summarize, synthesize, or highlight the speaker's ideas for critical reflection and by asking questions related to the content for clarification and elaboration.[E1.24A]</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19818276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follow and give complex oral instructions to perform specific tasks, answer questions, solve problems, and complete processes.[E1.24B]</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a:t>
            </a:r>
            <a:endParaRPr lang="en-US" dirty="0"/>
          </a:p>
        </p:txBody>
      </p:sp>
    </p:spTree>
    <p:extLst>
      <p:ext uri="{BB962C8B-B14F-4D97-AF65-F5344CB8AC3E}">
        <p14:creationId xmlns:p14="http://schemas.microsoft.com/office/powerpoint/2010/main" xmlns="" val="200463046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89</TotalTime>
  <Words>445</Words>
  <Application>Microsoft Office PowerPoint</Application>
  <PresentationFormat>On-screen Show (4:3)</PresentationFormat>
  <Paragraphs>39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Caviness, Crysten</dc:creator>
  <cp:lastModifiedBy>Internal User</cp:lastModifiedBy>
  <cp:revision>17</cp:revision>
  <dcterms:created xsi:type="dcterms:W3CDTF">2014-10-20T16:17:28Z</dcterms:created>
  <dcterms:modified xsi:type="dcterms:W3CDTF">2014-11-17T17:55:08Z</dcterms:modified>
</cp:coreProperties>
</file>